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notesMasterIdLst>
    <p:notesMasterId r:id="rId21"/>
  </p:notesMasterIdLst>
  <p:handoutMasterIdLst>
    <p:handoutMasterId r:id="rId22"/>
  </p:handoutMasterIdLst>
  <p:sldIdLst>
    <p:sldId id="256" r:id="rId14"/>
    <p:sldId id="257" r:id="rId15"/>
    <p:sldId id="268" r:id="rId16"/>
    <p:sldId id="269" r:id="rId17"/>
    <p:sldId id="267" r:id="rId18"/>
    <p:sldId id="270" r:id="rId19"/>
    <p:sldId id="266" r:id="rId2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181" autoAdjust="0"/>
  </p:normalViewPr>
  <p:slideViewPr>
    <p:cSldViewPr>
      <p:cViewPr varScale="1">
        <p:scale>
          <a:sx n="78" d="100"/>
          <a:sy n="78" d="100"/>
        </p:scale>
        <p:origin x="117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443" y="43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98E1FE7-8E41-4F24-A5F3-C545394107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501" cy="49696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1CE622-ACDA-4F3F-B180-1F52EB373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5500" cy="49696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4128171E-48A0-4BC1-B675-1CC2D85C4B9B}" type="datetimeFigureOut">
              <a:rPr lang="de-DE" smtClean="0"/>
              <a:t>08.11.2020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94ADA2-10C9-48BD-B2C8-DE85F054CA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9673"/>
            <a:ext cx="2945501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F12764-A3ED-48DE-B8BB-D7FD6065F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87" y="9429673"/>
            <a:ext cx="2945500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94500C4F-D4D0-4E19-91AB-FAF6758392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52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38EEA2D5-2247-491F-9AA6-7E2C06D0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D2EC3FF-75C8-4315-A2A3-AE86DB613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id="{A70C80A0-8C1C-4766-978C-012EC05E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3429C5C-D35D-4551-9F78-C9D1F3615C6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52174" y="0"/>
            <a:ext cx="2942325" cy="49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29" tIns="43564" rIns="87129" bIns="43564" numCol="1" anchor="t" anchorCtr="0" compatLnSpc="1">
            <a:prstTxWarp prst="textNoShape">
              <a:avLst/>
            </a:prstTxWarp>
          </a:bodyPr>
          <a:lstStyle>
            <a:lvl1pPr marL="215922" indent="-214334" algn="r" eaLnBrk="1" hangingPunct="1">
              <a:buClrTx/>
              <a:buSzPct val="45000"/>
              <a:buFontTx/>
              <a:buNone/>
              <a:tabLst>
                <a:tab pos="723972" algn="l"/>
                <a:tab pos="1447945" algn="l"/>
                <a:tab pos="2171917" algn="l"/>
                <a:tab pos="289589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8E1FE123-7202-49ED-A026-4A36FC63F0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6175" cy="37163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02ACF50-BC06-4DCD-AC90-5334E87B739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1197" y="4715629"/>
            <a:ext cx="5435281" cy="44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29" tIns="43564" rIns="87129" bIns="4356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43C5CD0F-AEE8-4FCF-9A99-741442C96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36DBB79-FF1F-460A-AEBA-7C097E81C40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2174" y="9431259"/>
            <a:ext cx="2942325" cy="49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29" tIns="43564" rIns="87129" bIns="43564" numCol="1" anchor="b" anchorCtr="0" compatLnSpc="1">
            <a:prstTxWarp prst="textNoShape">
              <a:avLst/>
            </a:prstTxWarp>
          </a:bodyPr>
          <a:lstStyle>
            <a:lvl1pPr marL="215922" indent="-214334" algn="r" eaLnBrk="1" hangingPunct="1">
              <a:buClrTx/>
              <a:buSzPct val="45000"/>
              <a:buFontTx/>
              <a:buNone/>
              <a:tabLst>
                <a:tab pos="723972" algn="l"/>
                <a:tab pos="1447945" algn="l"/>
                <a:tab pos="2171917" algn="l"/>
                <a:tab pos="2895890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896B25B-BB92-4492-B8D5-AD27BB81660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177FE59B-8282-4BD2-B7B7-CB8468685F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10DB8F2-1C43-4619-BC4B-D7DF3B682416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C4B6F91D-C887-4B44-AFBC-4DA278F301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5EEC8FF2-7928-404C-9900-E7E679E8B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BDF32D59-143A-486E-BE80-51995BB22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7157731-7708-44EE-8C87-FCA60D62041A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0F054B88-1C0C-4460-8E98-48518CFED8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A82EEAD-9EC1-49BF-B3B8-5E7463FEA20C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A9EDE42-0457-4B4B-B9E5-1EAEE2B1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6FE7197-505B-4A5A-A25C-49EB1549C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CD6D561A-4FD8-40AC-81C4-183840D55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15F346-85D0-443E-8251-11A40D0238A7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0F054B88-1C0C-4460-8E98-48518CFED8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A82EEAD-9EC1-49BF-B3B8-5E7463FEA20C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A9EDE42-0457-4B4B-B9E5-1EAEE2B1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6FE7197-505B-4A5A-A25C-49EB1549C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CD6D561A-4FD8-40AC-81C4-183840D55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15F346-85D0-443E-8251-11A40D0238A7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3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0F054B88-1C0C-4460-8E98-48518CFED8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A82EEAD-9EC1-49BF-B3B8-5E7463FEA20C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A9EDE42-0457-4B4B-B9E5-1EAEE2B1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6FE7197-505B-4A5A-A25C-49EB1549C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CD6D561A-4FD8-40AC-81C4-183840D55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15F346-85D0-443E-8251-11A40D0238A7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5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0F054B88-1C0C-4460-8E98-48518CFED8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A82EEAD-9EC1-49BF-B3B8-5E7463FEA20C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A9EDE42-0457-4B4B-B9E5-1EAEE2B1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6FE7197-505B-4A5A-A25C-49EB1549C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CD6D561A-4FD8-40AC-81C4-183840D55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15F346-85D0-443E-8251-11A40D0238A7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7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0F054B88-1C0C-4460-8E98-48518CFED8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A82EEAD-9EC1-49BF-B3B8-5E7463FEA20C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A9EDE42-0457-4B4B-B9E5-1EAEE2B1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6FE7197-505B-4A5A-A25C-49EB1549C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CD6D561A-4FD8-40AC-81C4-183840D55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15F346-85D0-443E-8251-11A40D0238A7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07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>
            <a:extLst>
              <a:ext uri="{FF2B5EF4-FFF2-40B4-BE49-F238E27FC236}">
                <a16:creationId xmlns:a16="http://schemas.microsoft.com/office/drawing/2014/main" id="{48350785-8EA1-4654-B381-F71FB8638E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22" indent="-214334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851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2097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343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589" indent="-228623" defTabSz="4493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81001F2-6841-452A-A31E-457DAA3A5408}" type="slidenum">
              <a:rPr lang="de-DE" altLang="de-DE" sz="1100"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de-DE" altLang="de-DE" sz="1100">
              <a:ea typeface="Microsoft YaHei" panose="020B0503020204020204" pitchFamily="34" charset="-122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7A48B7EC-45C2-4E56-8733-0B963F4F9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195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3236E1FC-32EA-4AFD-88ED-46BF69808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197" y="4715630"/>
            <a:ext cx="5438457" cy="446794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36869" name="Text Box 3">
            <a:extLst>
              <a:ext uri="{FF2B5EF4-FFF2-40B4-BE49-F238E27FC236}">
                <a16:creationId xmlns:a16="http://schemas.microsoft.com/office/drawing/2014/main" id="{38E8F069-53F2-4A38-9387-4E8A8369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176" y="9431259"/>
            <a:ext cx="2945501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29" tIns="43564" rIns="87129" bIns="43564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A02416-6F52-4FEA-8DA7-9EE9D5D32C93}" type="slidenum">
              <a:rPr lang="de-DE" altLang="de-DE" sz="11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 sz="11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3347D-8979-48CA-9AAD-8DAE682E4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65EEE9-7F0F-4549-8819-C9859F1B7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C7E17E-8907-47AC-A8AD-D13F975839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0EEB44-2798-4B53-93B3-DB0241053B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51302-956D-4012-B870-594B210A3D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5643-DD42-4F05-9D3E-700693D3B7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04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33F21-3D62-41E5-8AB0-78A7A363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00EAE0-12A7-4D88-985F-233084B3C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F3061-7818-4553-889B-F7CAB5DB1E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0D059D-90CA-4AD2-AD85-03B53D7ADD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6D0ACF-F1CC-4DE1-A294-64D1CF72E7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07B5-2F37-493D-AAD4-6AF8E3C0CF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4930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6F7BD-0612-449B-B3EB-CB2F9CA7D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884CC4-AA19-4190-9F2A-61316E8CF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8E841A-28A9-4C30-82F0-25EEA91C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499EC-C2A7-4AD9-AA1E-DE067BC649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D926B-4404-4347-B16A-7C81A99F60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0A15-3CE7-471D-839A-24FD0C81FD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09091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B0EAD-1CB1-4DC9-9C99-34BE69C9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048153-C309-445D-897E-59CC0344C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21E5C4-6982-4B2E-AFCC-2A03FA0C18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F5AE64-50D8-49DE-A120-29422290D1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5E009-1C2B-481E-B7C7-814F0EE15E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9BA-F6CC-4C36-A292-F0E4C0E4F6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94616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70130-F7CC-448F-B81C-6259EB85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20060D-AA7B-4739-A999-1B84BE1F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EAB432-6A84-4353-A321-D40694609C6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57B401-58CA-448B-9239-471F4A30ED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F61E2-2629-4C53-8121-9526896D276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819E-BAE0-4C28-AA43-F5C8E140ED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07579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96631-62F7-4238-8155-089578DD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A08A4B-E682-431E-89EF-AFA7A7791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05164A-AEA0-40F6-9582-51FBC43F9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184CD-2ED3-44D1-AAC5-AE46A1ADA7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B70BCC3-DDCA-46DB-902E-0A54BA74D8C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CD2D61-6A05-478F-A877-1022F0BA0D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2EA8-2F48-4EE2-AD69-247108B93C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38597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A23A0-17A2-4D23-8293-FF389746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9DC222-0161-4A9E-B50F-6B08E9EDC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10BCEA-5D3B-46CE-A264-4D13EF1AC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748FCE-ADCA-480A-BE24-C85007778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55D348-3DE6-4286-84AB-EA8560F52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9AFEE3-3AAE-410A-9845-BE033DE46B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CC10FCC-9DD1-43EA-B960-5A54E2C276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99D8CB7-1263-42F2-9EAA-C8BE40CDD9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C5EA3-B855-438D-A7EF-747FBF3097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191325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9F9B1-4647-4200-B28C-F5761870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538C535-1225-46BF-BB75-E8CDD86904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511FD-F23A-45FD-8F43-E52453E8EC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D9C389-0E30-4430-B822-41D08941F15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A42F-3618-47F6-B289-2452049B355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1026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487A991-E92D-49D5-B502-70C33589A4F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D5B5D6-F324-4E89-B527-684DE0D91D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5299CD-4FDE-43E8-AF5F-61D8A5C3A0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8F452-A57A-4575-901F-AF71407289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4528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394C1-CFB5-44A5-A505-085F4891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7AD1BC-431C-492E-9AD8-053E9F60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1EF2D9-DFF5-49B6-AE81-B39F67011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B568C3-45F2-4444-ACA2-6341F72C83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74FAE65-759F-495A-BA81-36AE101EC6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8061CC-14B2-432A-BDBA-322BD644B5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C4F8-3662-49C1-BB03-10A295B35E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407954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727BC-F63B-4EBF-A23F-F19543E90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379E0F-B44D-4A95-8750-287F9EE8D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50C81C-F0CF-40E7-9829-9A36FB854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7FB966-C2C3-4FF7-8983-8A29602BDF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5FE59D0-DA98-4B5F-8F85-63E0E87276F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05CD62-C038-4107-B396-6DBE5AA7362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237E9-AA00-41D7-BC22-447D881E31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70178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EEB58-9FE3-42A0-A589-75DF81A3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4F3D5F-29F3-4B6C-BFF9-8C7EE26A1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9FBCD5-AAE7-4400-A603-503B46452A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BC877-A1CD-4E9C-B1A5-1A0179D03E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B5FBB8-424E-43C3-8185-2EBA06A5B9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3B2ED-7FDE-442F-80E5-BB4442F820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880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94B31F-83B4-4964-9D95-3FE6021171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3CC55D-5165-4890-B674-60C76C861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ACE13-17B8-4086-A81D-B40A315AB5F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24F5E-A4C7-4601-8F9B-D8514EF1C7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90374C-5F01-43FB-857A-78EF00DC54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82BD-08BF-4D7A-9798-D52D0479D45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187962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284785-E607-4B1D-BE40-7BC2C12B2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932371-C999-4B2D-BF33-3ACBAED74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11DCDB-33CD-4B69-8616-7B8D8A307E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2D260-EBCA-4926-8B7D-C71B1FA6CF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90AB59-0B8A-4626-8112-768A7CF876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A9601-24CB-46D5-B745-8DB1A0515B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381304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3C4BD-9439-48AB-8918-50BF9BDB2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606D46-3C59-4FC2-8AE0-343FAABA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0EB2E-055C-4452-A3F1-E5E7D157E7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DB98C-8DB3-4DCB-93AF-11720E69EF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9C401-A372-4895-B846-967BA33C7B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9FDD-7703-4919-BC6D-F8664B0085D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73793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0814A-E66E-495A-A5A6-306FBC41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AB1DF-10E7-4A61-B8C9-CCF73E6F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57D67D-C7AF-4F7F-8403-AC0189E58E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97A46-BC15-476E-88AA-5F82BACC19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81A1B-89A9-4094-905C-F00C5B2B62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D4F00-49F0-4619-8975-39F1EABF3F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67479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8D0F2-AD54-4E9B-BB13-1CE43CFE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D7D63B-0115-4A4C-899F-88CB515F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29DF83-4862-4754-8834-9E2E586172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D1023-5C4B-4260-A4F3-AF6312A5C2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56ABE-5A21-42C1-8058-33C9D98BA7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B59DB-C8E0-4B25-BB30-F152E143E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845355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BC156-D53D-49F2-857E-F2F2D2EA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EFCF0C-5FA1-44C1-A17A-7C60F2C6C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542F86-E83D-41C9-85F0-E9C72429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A0F5F4-9779-41CE-A998-2EDFAE493D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BC5009-D843-4534-A8E9-171E8164DA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2F7B44-9136-441E-8182-F538C3FB8EF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2650-82A0-42F8-94D9-436D2CB33AE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17212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922B2-AD46-4997-A15E-32500B9D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84BA92-74EE-462F-87AE-B56BB3BD9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8EBBEE-5B9F-4BD1-8199-DB3A63388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B249AD-C8B6-4882-9DF6-B7BDCE55C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C40A10-9F9A-46BF-9920-3CB9DACD7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CBD8AD-D03C-4761-9265-9294946CDE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E2E6B91-BCA5-4A63-800F-AB418437D1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53EA590-85F3-479F-A4D3-9E3826254A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962B2-5C4E-4254-8DBF-BCFD0957149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580392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3AAC9-F3BE-467E-BE0E-744BFE3F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410C02C-64E2-40B6-AB0E-C5BA18948E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4167B9-825A-49B7-A861-882D2046F2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351BB8-0C7B-4449-B8DE-205B144F1E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64523-60FE-462D-84D5-1785132049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79895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A65E3F9-E6C7-4483-91A7-B6B086FD30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909E21-999F-4DA2-B728-8C103161CA7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4221AC-8EEF-42DF-87C3-AB12D7EF59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2CB8-4E9E-4A28-A571-24332CCE5B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79405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80DBF-B1FA-42AB-9F46-45E5EB0B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B34D7-EBF9-475D-852A-BE767E0B7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1F9857-FDCE-496A-A611-6058175B5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CCCF18-5D77-40F9-88B5-45517947C4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789A753-6724-43A2-8523-7DF60E7D340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D6FBBA8-5EA9-44DF-8F15-B12A737CEF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1998-C589-4961-A66F-06F0837012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303447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4A882-0E85-4746-B88B-8E46BB8A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6325FC0-1380-46D9-A474-6AA5248F0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331774-5BAB-4C85-A3B2-CFFB76514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1E5320-D2CD-476B-A9C0-AE6A850CC4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BAA0870-220B-4DA8-A034-EA675C3E29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5E80CF9-1FF2-46BE-A985-8F31524213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15D6-A97B-4818-983B-3E069ABFD1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7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84457-BEAE-45A9-BDA7-290F0CEE7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EF94D0-76B4-4333-8F0A-E99762BEA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3DAAA-9FB0-4B69-8078-8AB004978D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34A54D-96A9-4CA6-B986-1EA08952BB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AB3292-FE9E-47FB-A023-BA25CA9CA6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053C-D4F1-407A-A87B-AD90AF0647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32379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2EDAC-84AC-48B9-BEB6-41AE4C00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694382-39DA-4655-AE0A-A2E4A375F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DF9098-7649-4F5D-826C-FB27DADB42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8AAC8-7105-457C-9426-7736979591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29AB4C-8CF0-4EC5-9810-8084B6C560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18787-8DE8-4E27-A03E-EA76E2E322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19958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ED31595-6E52-4DA8-B80C-B1CE2C709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AD9564-13D8-49EB-A055-EB4298741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A2860F-AF6D-4C2E-AD30-E3A4BA20E8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9B1BAD-219E-4DCA-A202-364E38E8B8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E79AE-01A3-45D2-8522-091E9E0218C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0FFC4-B853-4E8E-9498-6C0BFD2467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025250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02EF8-FA16-4CA8-9330-3AE0D24ED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442B3C-A660-4734-9C75-3DE92CC70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45A3CF-CB2C-41D6-8DF6-BD217DD81A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D9083-8BD5-405F-8D45-B99975C415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1196A1-2124-4EDE-954B-10DF92D469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0971-EB74-4DF2-8FD7-6EAEB5E6C0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961151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E1B30-BA38-4E17-99A8-16C65FF4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E262F-7F46-493F-8C0D-7B1A1654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6A15C6-19FE-43FF-A795-EA06294F051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4DE86D-EC3C-495C-AE28-C42DFC3E9A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E97ADA-712C-465B-9A3A-16B9ACD431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016F-400B-438A-AB1B-66C79C48E5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937900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6F4C1-F8A0-4C34-A7FC-96E4878E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5305FB-5802-43FB-8954-CC8680CE9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896EA-D85A-448C-8EFF-87AE79044F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61158-E84A-4D27-B499-009A9082D91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ABA791-F30C-459D-8D00-38FEEC65F1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D829-B38C-4281-8A47-F10029B401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378582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DD0FD-D01A-4170-B747-385068F5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7562C-CDE5-4630-B42E-DA2852A12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71BF6F-F116-4EF2-94ED-1A37E316C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0A19A64-9CD9-4046-B881-437030008C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73BB8BA-1733-4F35-9351-A21B9EC848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32CC41-B48E-43BF-92A0-56A8B63C49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482EC-457A-48E1-B65F-961EBA705D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40000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D6EB0-F686-451A-9F56-BBE2F72B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B10F74-38A2-49B8-B540-E83D6BF77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649E25-687D-496B-961A-E6EE87874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F611EB-2EC5-4C54-826C-21DAE3498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340720-BD96-4E9E-86EF-F7A7646DB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4138C2-9906-4277-83DD-DA8430193C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8798E6B-1FEA-4E87-89B4-685C303443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BB4FF92-D9CA-4450-A143-A9550A42EF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A7FE-BA44-46D9-8036-E3D64592CCB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287325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708E7-4C94-4239-9CF2-67BC9F15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FF831C5-0D17-4A9C-9F85-E4F85D4680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24E8-9BA0-4D5A-860F-35D41990316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271D1E-973E-40FA-9A6D-1589710FF4C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3517-66F3-496C-B15D-19F6969C8D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1241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62368C8-9B89-4561-A888-D16F914585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575877-53A1-4409-8BBB-898A69D24E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939CFA-D833-4B44-8927-9B7C605D2E3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A01F-36F3-4CAD-85A6-CE821887AB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552343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7FFC7-4E65-4A05-BD9E-D525030B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27A450-C22A-467F-B4C1-C9D80D38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1009D3-A427-4E26-814D-CBCCC6893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3117A5-DB52-4D94-929A-94303CC584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CD37DCF-0FFC-4C6E-B7E6-17C2D5EDC0E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B2E840-E8FB-4BE1-91F7-76322D70F1F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DBC8-BEB5-4351-9D00-9E69FEF6FE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5146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BA058-4945-4F6F-96FE-7662F1D0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A8CF78-4FC2-4E7A-9890-085990469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7DC7D7-0797-4272-9B8E-6386B1D59D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05DE2E-6A4A-473A-9E6B-D44DE8B1DC9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0E20A-4F67-458C-B225-1E672CFA6C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925-14FF-47CD-B532-A853BD3A80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540455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55550-C29E-4A50-9648-26FB5B56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87ADE4-206F-4CEE-8039-6FA45B49D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C9FA67-7BB5-4ECE-A3BC-28344338B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2E19F2-00CA-430F-96E0-D5E488D94A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6CEE13-3070-4603-935B-45B4A58D45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90041B0-A61E-4579-8F24-1A8A58FA80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B78F-971A-4BE2-911F-1A8CA9C631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553013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FE5EC-8392-4D02-B1EE-BA6DC156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9007B9-04E2-4215-9D98-BB08D9D7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B85F1-3E2B-4036-AE40-5DBB6726A7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03C20-48F6-40CD-A1B8-387C68DDDD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F45BC8-2919-4533-86B6-E6D7D0DC8D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549B-B991-495E-8347-FAF3022B22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757519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ACD5D4-0F13-4E59-8482-63FA7A9A5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726D5A-059C-4486-8297-6EEC2E70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6E04A7-38BD-4041-84BE-306D09CFF6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0C6376-A705-4973-B0CC-EF50AEF36E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E2449A-FFD9-4D75-8A29-01A7614FBE0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1096B-7FF4-4269-8B0D-934E1393D3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127329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837FA-3954-4B8A-92E1-F681334A6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706C13-026B-4A3D-8AD0-0A1B9933A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9ED487-0626-4D24-B82A-4FE459BF62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9B98E1-EB28-4990-812E-9305FAA9C56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5F090F-1123-428C-A9E6-6574DD92B1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3AC7-7029-4544-8A31-7F5574C7DD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781592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275B1-BC28-493E-9E8B-C69989C4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CCCCA2-F5E4-4E97-93E9-40339B18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8DC20C-4B75-4F5D-9324-BBB1625D50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B839D3-78DB-463E-834C-F56FFF149D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93CFF-5A4E-4036-A9B6-B86813507DF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E41D8-1B42-45D3-B040-2F7150EAE3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642674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B2453-A5BF-4C14-A6F8-C8243103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6D1549-292C-41E2-9F0D-E958DD337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21FB83-CC0F-40C7-BD4A-F35CCF0F2F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666FD7-84FD-43D0-869E-C2F0621943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309D9-7E7F-489F-A382-69F93AFFE2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0559-BBB4-489D-994C-09F6A42CE3E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137571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E9A54-C8C4-47B2-B718-4019960E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E692CB-D3B3-4BF6-82E7-57224A4C5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A3B453-230F-460F-860A-D692EB931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12F391-1A4A-404D-86CB-D04834D434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0A176FB-B336-4788-BDC0-0E0A90D913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9663396-8967-4D7A-8174-ED985DA80D8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B18E8-3153-46C1-852B-E4169A66071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916906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4F280-F2BF-4BCF-AEF1-5EE9D0D11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9E1B7F-4037-4ACC-9C4F-A495CC5D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176B29-4EB2-4691-A6F5-96E68DFB7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BFC527-78F0-4C6C-9A22-8917C19BA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A2662A-5003-4902-8EAA-96FC9595F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8740C51-7609-4805-BC3E-D2535B1962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817C54D-D9E2-4C5C-AE82-493D0AD51D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6F72CD1-CE66-4B46-9DD8-9E5088D7C4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57647-BA48-4629-A002-11E31AB98A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727285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DB138-A8B9-4266-8DC3-DB92D24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A61D8-EC3C-4C0D-9BE1-FDC3F7B7E5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8F128F-ABD6-4C63-867D-7C78448449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D29F30-72D8-42DA-903D-6E6D34302B6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990C-1DAE-44D6-AC90-FD0913B7AE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167515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D30C263-68EB-4C01-82EC-EB7318697D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25D589-5A59-4C44-9A07-B2F9A890E9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5A71FB-6C44-401C-B43F-B515B6355A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D467-A71B-4EBE-88E2-E134E76ABD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2586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FA9B9-1A5B-4A1B-9195-E049C49F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9BE236-1381-4FAA-9E47-D3C30DD93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F18491-8A97-45AF-BBAD-9CB85CFAD4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B706A4-18DF-4D23-A955-372C05CA92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796674-A9E6-4482-BBC0-58BBE07EEE8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7111-0FDA-48B0-91A9-1AFB688F3B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208797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1EACC-FD9F-4ADB-910D-EE7B9DE9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260A7E-4F2C-4385-8FE2-D3D48C74C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D7A915-FF4C-4138-9BB8-E53CDC8E8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DDDF49-F5B2-4418-B9BD-128F3C815A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3B19DC4-D468-4CF7-A29E-A3B39DB649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1DBE1A-3A28-4EFC-B2BC-112CF583CD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7C726-D1DD-4C72-9A66-A5636AB76B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139706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B2DB9-1724-400B-B77F-550EC673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E63C01C-813A-4D78-9B01-DFAEC72E2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648FB4-F1F7-4A12-9AE1-19BE6B857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9409B50-4592-4D8A-864B-9868E3D799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16395E-85C2-4E40-9EAB-53EB0BCE3B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2D750FE-F045-49CE-9C4A-809CEBDCB1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E3AE-704D-49DC-80E4-1FF0B1027E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235870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82B1F-91FB-4EB3-A7F8-84FEEBBA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D70E07-DC1A-40B8-8540-70D2C0658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423AE-4D7F-4C80-8019-8DA195E697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E57D69-C03A-415F-A805-3FF52121C1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AA706-A847-4F5E-9BDE-FFD300EA2B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FC6EF-5780-4849-BC07-29B05F25C0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088957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AE2FB5-756B-4E58-AC0B-9A276E597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82863C-78C5-445D-862F-98B91FFEF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FE9B20-85EC-4CF7-ABC8-5F3CB74E1A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E24BC-D386-4504-B354-70139F6BB6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7C1C09-D273-4E28-AD37-242D771450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D23F-D9D4-46D0-8401-0B4914A60F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2643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DF104-B5FF-4558-B61C-103E158D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50D0A5-4C25-4A5E-A14C-F356D67FF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8CFE3D-B3E6-43F0-B66B-08D922DB9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25FCCD-DD09-4D85-8B53-2DB5C6A984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6755F73-B610-4664-A744-FF723A6763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DDBCBE6-4FE1-49B2-BB20-B30826A9BF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4F07-0345-41D6-AD72-D60EA1E07E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2091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CD1D2-A5A8-4A07-9994-5C5E003D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2B872E-37D7-4DED-9C8B-FC3903E01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58EE5C-B69D-4668-9BB8-147EEABAB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793BA4-CF0B-4BFA-BDAC-7533E27BB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550B8A-837B-4DB5-944D-2AD9C43FC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8F3839B-CB49-4E8B-B518-853A4DC96CE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15E896F-0C12-45EA-857F-CA5DD36F0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E85C094-8343-48E5-9D5E-02BEA378579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72A6-3008-41D3-BE49-5C7EAE3469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0577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E8BF7-6FEC-4376-B882-BA5FBFA6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E3BF5A9-7581-4AD1-B032-3140CB04E7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F5D260-BD8F-46E0-97EF-AF15B2DD05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A9C3F-0848-4CE6-9F0E-341FBDBA43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362F-9410-4E15-B680-A7E94250F7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5696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0DEC7AF-689D-460E-A913-9CE3975AF8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10C0FD-EF97-4215-91C4-FFCE36E72B7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D449F6-0B58-4D26-AB4D-0B9D3FB8A2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1B59-70C6-454B-8A63-58A619C100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3520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FF74D-D52C-4A9F-81B9-ECCAD18C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2919CA-ACA8-42BC-B496-03473740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AE2E9C-504E-41E5-B8D7-9004998A5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7F2F4E-4C03-495A-A188-79B3A8D340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0BB9F83-D189-44EE-A7C3-5B954A2549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F842F7-07E3-427C-866A-411C9BD120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DD03-E6E8-4526-AB84-4D8B02FCE9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374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9E8FC-6F22-40FF-8532-008BC673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5C598A-A8D2-4089-A452-AB6D349D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57DA54-7DBE-4703-AA68-B889F89F98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69875-3FB0-4698-828C-034321CA7E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4CE7C-5B6B-4C4A-830F-075FD64B19E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AA4C-5E38-4F9B-ADF4-8AAB646B25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1198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FE3D6-3059-4D35-9254-70CFDE03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2BBB8A-CD00-4396-9CE2-27713704D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72556A-BCF9-46BA-BDDC-D89D2293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3DA45D-6B0F-46A7-A8A6-74C8465BB2F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31E40B4-A9EB-4168-879C-8ED1194EB4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E7666E-CBB8-4C62-9F03-D740FA0B8D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F277-D1E1-4A5C-9D85-FAD7EB4ADA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8611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17638-72B7-4E50-BF4D-87B70FFD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801CC-3D73-4BB8-B161-CD8474742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0B423-B6BD-4BF3-8D6E-CF6DAF2859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8048-F403-4EBC-BE6B-4222CFD64A4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8E7235-86A4-4C96-A6CE-E5E669ADE8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4542-A819-427E-8D93-88ADD5D5A1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5388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7693B1-D255-4CA9-8BFA-A92C562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3222A1-4CA9-4A38-B68C-2A9F4C8DB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DCD0D7-3903-4104-938A-7705503829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BBEEE-3224-49ED-95E9-209C2E5729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3AF7B-3934-4530-B734-3EAD4549B6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0CEF9-90C5-4D3D-9E58-F67A78DDFA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3144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4F690-788B-4EB4-A50E-0353D41EA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0C30A6-D87C-4943-B01E-32F44936E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F47F3-5157-458D-9EC3-FDED14103B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73E58F-B1EA-427B-964E-EB626E0805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D3587-4400-4071-8A5A-20D6D704B2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CC56-9750-40F8-8B7A-BE2F8033820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221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F8B58-98A6-4315-82C1-20D3804C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57B88-51EE-4EE5-8132-B6E8C6EAF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7E72DA-DE01-4919-9F63-8794B3BEAB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16521D-B30B-40AB-998D-53CB5445FF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DA472A-5B73-4C7F-9D49-60F4BDD482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A882-F197-4F1E-9FC9-B30B2DA705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8163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0ADFB-2F63-4FBD-BC77-DF69E21F1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630B41-6365-4E01-8E57-4CB6161D4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570C2-B390-4F6F-9030-D335C39729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15623-306C-46F8-8127-8D38252F8E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A330FE-B73A-47CE-850B-E262074A7C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3A4F-7060-47E5-B032-BC5910E0CD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4790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19BB6-098D-4B1E-B9EC-E8EA1440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AD90EF-9065-462F-A66A-FA4C96362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6261F-0C76-4E84-912C-E5C121F0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BC6775-4BA8-4FA0-9BA2-3F1F14BE45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15727E-AFD3-446C-A9AA-BAB0AA1F36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8F19744-CEBB-4B8A-8922-B77E7E3968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63C3B-50CB-4A0D-843A-4134FC221F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0720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25010-9BA2-420F-A5D6-E5C52DF7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54A840-8810-4F08-ACA8-9D355F2F9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B57E0-C216-4B04-A97B-ECD36F2ED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EBB1E2-C4EA-4633-AEFC-A87D104A1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99BC3F-4689-4303-A245-F46239B3C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2A21AD-3B6E-4DDC-B7A6-DBE9C015C7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CE0AD2A-B227-4F05-9381-A61B13E93B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55511B0-181B-4539-9B1F-104BDC3F851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9D3D-E9AB-45DF-8253-9C93C8215E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9862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A8B2A-3A29-4DAB-BE65-CC117F8F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B5A1C2-9E49-4DEA-BB76-A1F6B5028F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C03594-A9FF-4E48-80EA-F333003DCA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9A967E-9781-45F9-9649-9FC4741EFE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72E88-1DF4-4F90-ABD1-E8FA17CDDA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074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8C9DB75-297B-41E1-BD71-19BDAAD21B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4EF51C-E53E-47A4-8BDE-3ADA7AA9DA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487366-9403-4927-9EFF-FE6450CBA6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9D62-D566-4C6B-97E7-1B2C984397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03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3DDC8-FF11-4254-9E60-850ECEBF1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ABF0B2-060B-48F8-8564-DB948E136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4717A8-12DB-4313-8712-B6B3CAFE8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12CBC1-1E70-4D05-A173-8410515742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FE986F-A58B-49D9-8242-F7ADB50690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2335-466A-49E0-8963-D3884412EB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3286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70029-3FE2-4520-924D-68580B70C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B0AFB1-9ED1-40C3-B78E-26EA821E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A5D6C0-B8E6-4634-9758-4C024D0CC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70EE92-2459-47AA-B580-DCE2757223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2E55A54-D14C-4281-990C-286D52FBBD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B193E4C-B34D-41F5-8DCD-63EEEC09E8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420F-9F6D-4E51-B106-C9D6B0AC65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983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6FCFB-69D8-4A51-91F2-91ADABD13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3C107F4-7B83-4DFA-B911-FEEACA9BA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57F79F-4C62-4C64-8A46-5F0C93F18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2702D0-E226-49C9-8186-380960A202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7E75645-7A34-4C36-A394-FE3A1148EE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CA94999-88A0-48AC-97B7-8B911C0EFA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DAA3-F3DA-4CF9-A237-6F25B5293A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539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470F3-7237-4E2F-8FA4-921A29BA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54EB03-B05D-4EA1-98DF-E113AE3EA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D41E4-C75E-44F1-87F5-88C5EC4B7A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AF7F4-2E8C-496C-9B55-60F102C63CF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BBD953-4D2E-46D1-9AEF-127A96AD9E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EC57-D5AD-4FB6-8E67-7CE75DBC70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7269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617A7B-BAE0-4B5B-9125-1E15A6C80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B8F20D-F763-4BD1-A9BB-EB19B4EC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49DB93-0139-492D-BE2B-C73EDFB195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606551-DE32-45C4-8798-C495497259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A0B44-84D8-442C-B844-363B3FD5E55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92730-8B60-4AE3-B2AC-E02F9BFED2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01777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3B7C4-12B0-43F3-AA19-F879A43C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BD613E-0B07-4D94-AA3A-FF1C12316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4F8D7-46A8-4DF4-8C9C-AB8DF2304C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00136-168D-47F2-AC10-CC8829C10EC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CD30CC-709B-43FC-88CA-5F076609DD0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248E-25CE-4506-BB45-89CF37B27E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4028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9C8C7-51B5-41CA-AC26-A9BBF81E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807D6-32E4-4643-AB6B-483F03D68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41DDF-F795-4CAF-867C-FFF38519F1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6DEDE-A143-4DE3-A672-0003C48E64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621AF-1AC3-49B5-9A0A-6ADD75FB7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B328-070A-47E2-8344-DBB56AD9D9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4428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20EB0-05B8-400D-8667-BD661B8B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07EC6-D5A5-491C-888F-ABCCABD0B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C3C63E-F2BE-4AF0-A43C-A7DFB314F2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56A60-7168-49CD-B10B-556542E529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C35FD-3256-4457-AD0E-9DD6178C8A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5343-1201-42F7-B84E-F5DB719ECC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30707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7101D-2B78-4F4C-977D-79399793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056F80-1B37-4303-8175-29D0ADCC7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480EC-47E9-475C-906C-E2CB043D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F8833D-D3CB-4BF3-BD45-82E7242EAAD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42C8D53-549B-49F0-9C1B-7C4F908CF9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7762B4E-7C50-4CC5-88C6-AC5B6B1269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A9F1-CDF4-40D0-843B-46A13214C3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3171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3706E-4249-41A0-BD42-C59B246A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F46641-BD5F-4098-A0A4-2CB068B6D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7E9736-CF86-45BB-A714-0D66B8341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E9E06E-6A9F-4FDD-A635-DBE97EAB8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B89F35-6CAB-4D51-8AA2-A8B8F2786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48E9AF8-F444-445E-AC05-E3D89FF0DB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C4AA073-72FE-44B8-A015-30A11566FA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5D2EEBF-9CDB-42A1-BD95-06A06CEF8C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86C9-68C1-4864-9365-854524EBEF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9096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7F6BE-B7D4-464E-9894-124414DF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E555DD8-CC21-4391-9B67-59E07FB54B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83130-DEFC-4E9B-8FE1-29666FD274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C58A59-805B-4C56-907C-477B5B77E10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2326D-9FEE-4984-8B28-5FCC9DCC27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647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95515-D633-48E7-BDFD-8491B10E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B9695F-287B-4981-A56A-BFA0C9C7F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A7B36A-23D1-4BCA-90A5-71B58F5A8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89D5FA-12CF-40CE-BCEA-12490C5FFC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0A5368-615E-493B-B2FE-621C9F4B5F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E9C012E-9389-499F-A7E6-599CA6A6B6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62A6-39B5-4D91-AB19-3A65E52593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0141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089D4CB-5ABD-444A-9A7F-3A53D4B074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F33386-68FE-4C1C-90B4-479390C6DE8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74B030-C1F0-4842-A626-4CF753A5C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CF20-EA73-43C3-B3BE-78B3BC48A6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0164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95762-E611-42C5-A1DF-765BB84D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22B725-1368-4F92-B0E9-188C9083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979909-DAE4-41D3-B27A-38EB78C33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543B868-4B91-4B5A-9474-1688406435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107CED-505C-4A93-8E99-05CAB2F4F2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A61A826-7D01-4120-AADB-3AEDEEDA9D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4CA62-1F21-4708-8E5A-921355776B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200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C39DC-90FE-4E78-9DC2-DE4E7E6C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EF0B2E4-42D3-4276-8E49-C3E4BA11F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F78949-4E6D-441B-88A7-0ADAC3F2C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B4DF2D-90C0-47DA-A2E6-45875E5BA3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9B1FAE-214C-4C4B-B410-4AF9DD95A7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0B50B30-F66E-416C-8C7F-9B48C4C03F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EA116-2266-4524-AD6E-E88401610E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69738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0A314-20ED-4A98-B233-78ED7DC2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572589-8EB7-47EE-85C9-863F05AAD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9EEC06-386F-4FDF-86F1-2C1AC62A25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D18A8-A1C2-474E-AE28-85A990D097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551E1-2F49-459C-842D-8D1E3D6301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D7C6-5D15-45FF-B225-8E5098113C2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97625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F168C5-766A-4EF0-827B-EF5339A95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DC102E-0C3D-4C15-9A78-EA3FF5DB2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3A966-BDAA-4008-8F78-7B00E50CE2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6D7137-BADC-4E1D-9A85-87C1FF1CFF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4D1E3-0FAF-4D59-A50A-4B70C876E2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008C-9D98-41D9-BFFB-C0E8D78BC5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49644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46C28-4B27-4D14-B805-9C2B8E76F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4366AB-0EA1-42EC-A074-D7612D059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643050-7049-462D-AA3E-A9089C3E0E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ADD133-1F10-4DBE-B744-2420BF4BDA1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173558-F980-4626-AF72-4F305CCB311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1651B-1746-4CE5-831B-A4A2CE7AE3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834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64EA0-C2D9-418C-937C-F449626C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0B641E-F2C2-4B6F-A5C9-4199771B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C1C99B-5CA4-4001-9379-C691BB92DB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1854BE-B92D-4CE6-A195-A4565F2756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AB2B3D-0B02-4587-AC04-EB45641C24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424C-9B9A-4150-9B25-37EEE603C2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10273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1826C-37D1-443F-A7D2-9AC19BF9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74936C-2BDC-4168-8F31-15B70691C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0CB90B-F223-4B22-83E3-5A76C4C86B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AB3254-5E1A-4D88-BFA5-D2826A1FDB3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1B00D-D113-4CCC-A9EF-F24460FA42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B6BE-7604-428F-877B-EB4442805B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60726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E94DD-A6FE-465F-9657-A9019415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589CE9-0053-4717-9E9E-79505D5A0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2DF40F-3828-4304-975A-32C93D789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945DE7-EC5F-485A-8144-2EF1A36DC5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96A5B48-EFE9-4851-B23A-319350C6C7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FD8B13-CB13-41B1-A2F3-1DB6EDFB74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6751-8DCA-452D-B8B4-D8CD177272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3370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3E589-6F99-4F45-802B-EDDEFACE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6AA0DD-CAE6-42E0-A3B5-C0825B526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697466-774D-415E-9E50-250421447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3C5C82-64A2-4237-AD8D-9D012B0A5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2682FF-D1F7-494A-AA59-F19635021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9C72195-8854-4A81-A68B-EB98B82B72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87DFBAD-B05B-428F-9877-65389F00B1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67D6953-1DE6-44C8-A633-4193FCE85F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B40B9-335E-4902-BE9D-A1964EA71CC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9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D0531-24ED-4D16-9D2F-38EA0FA0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57D47B-7772-49DB-9339-5416B078F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592DC9-615A-45B8-8849-6B883E4CA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D84691-4E06-4A7B-B66A-5290949CA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8B6783-B659-4FE3-A5AB-6BFF3FBFA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13C953-B4DC-487D-A725-9EC50E5F2AB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825D004-A804-4116-9572-B5652DFC8F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FED2657-5A9B-450E-B910-58EA7AC43C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D5AB9-F33D-4998-B9AB-6FC06B3361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3186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BB537-E8B8-4006-8297-8A68E512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AE756BC-37B9-497E-90C3-88CAD1E7D0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D21C20-93FF-41B0-BD9C-BB3B312834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EF3AF-6797-4FF3-B50E-6E49292408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20D2-65AA-47F0-8C04-92AC247C8A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37293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2E352CC-D77C-4A42-BACA-C7D1082037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08ECFA-1F58-4CB1-9F01-8D8858A5BD4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D2101F-197B-4951-BDBE-8B37833E7F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B6EE-8805-4F22-AE8A-ADC8255505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2131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25A1A9-93A2-4523-931E-080CB771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4CDC79-58FF-42C0-9059-69F5AFED8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BE089D-A4B6-43A6-AD99-E6753CBBC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79EB79-D34F-4800-B4D6-71FA395FC3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33A4F57-76DC-4FA5-8625-0A97D98F74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E0574B-CF60-42A0-BB96-9D469333F6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7476-8FCC-4838-9E27-7B9FA62EB2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64881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6F452-E0FD-42CE-93E2-094F9E998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C008EA-BE8F-4A1C-B2FE-9E3696332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676416-8EE7-43FB-9309-FCDA05700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E97CC2-5588-4708-8DE5-4CCAC603E37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4C9114-D37E-40B2-A554-1A78795244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825B31A-52CF-44A9-8A66-2CAA7E6D65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719E8-D866-4F44-A82C-59CF32BE6A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41280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A640E-09B1-4F0D-8024-D0412E37D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0EBC04-4A2A-4007-813E-A9C9490FD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C1F065-3722-4B98-A7A8-0C148AD9C4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F3FA46-8463-458F-928E-2F00D82E0A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14CE1-2505-4B9D-8F6C-DF15DAE1B5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E3969-7DCE-42A8-9F97-B39C205780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27109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6CE1C2-1CD3-4ED9-AD4E-923D7D007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A9EC6A-D53B-4A00-BD84-B8EDEF9B4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8FAF22-A188-4761-BA93-D9D6A331EB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D7A04D-7444-4887-9DF9-7D883D39846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6DBD0B-88F4-4085-A977-608183C90E5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26461-1DA5-451D-9B26-0C729BC08D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55097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96E94-A5AD-43AA-B967-9AAF041BA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9A7643-FF83-453F-AD49-D2985CD29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88C32C-BB3B-4B45-A0B8-ECD9299A77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0CA3BD-7401-4EE1-8BA1-208E2C34925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BF903F-DEAE-49EA-9057-EA45BF0616B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51BAA-E177-465D-85C7-5A1D672472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78236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187A6-C368-40B3-A604-2A2E0DD2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6DDBD-4639-4C64-A450-1260C722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ACFA48-6F58-4466-9D69-3CA1A2DCF3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E6F76-4844-411E-9B48-1E5E05F8DE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0C559-82C8-4585-A96C-4B07847FBF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45A2-43D1-4C8E-83E7-48ECEAEBB56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46511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8BC40-E52C-4B95-985A-EBB1D6FB3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28F4F5-358A-4401-9184-A14AFBB0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1ADEF-1CA8-4F8D-9688-C9FEDFBB81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9AB477-BF4C-43F3-BE11-E03064C810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1D277C-3CAE-48B8-9C2F-D3C73E5C2D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A8517-4F85-47DB-98F7-CBC06FB941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95435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844E2-21E5-4515-A0D5-A988F4CA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A14505-CD2E-4782-9B4D-AD4DCE37E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D621CE-CD33-454A-A594-76A104C81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C282F7-9310-4088-AA09-B92F1BA76B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83647E-37ED-476B-A735-4337431376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4F32F99-94D4-4779-A25A-4D7C3955A2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4BCD-F0A8-42F4-A626-81442E0726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495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70DF1-4F3A-4497-806A-D37E4C47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8158737-BAA6-49A3-BCA3-90FA157386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4DC9B6-E7F5-40E1-8976-8B1EF4C99C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20A9AF-209D-403F-AE83-5AF84A2A9D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DEC8-4E6B-4A95-BEF4-10268E910D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11291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DDCE7-CD51-4FA4-98F2-D0F568F31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B8536F-3009-4C2C-B24A-016637C2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DBD7CF-A247-4114-B7B5-6E0696C30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A01E92-5A84-4C83-886E-42B1D9658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35511A-A777-494A-A544-DFD555F32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AC03192-80D0-4B52-99AA-15E67F5735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48BAE3F-D6FA-486F-89DA-522FE11D6E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2320F0-A3A8-4C18-82C6-84B775399C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AD87-F50C-4F5B-93B6-2C00BA668B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8321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A279C-52DA-4493-A27A-CC1089BE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151D5DA-151B-4524-A66A-9ADE77F249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0ABA37-7841-4DCF-ABCD-D9C96A7012B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8D7A7C-CC42-410B-9257-AADFDB08E9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3ED2-6F83-4734-A858-9FAD4F14969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8958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713A830-EEB7-4865-92E1-9E5F23B5A5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D5AD91-727B-45D4-B62C-E7219A365BB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888565-4465-4B59-86D8-CBB52BAC7C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7DF0-BFA8-421B-8C95-248CA9A229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92417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E0D82-9B37-494B-9765-CE4959FE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E4E1DB-14A5-4060-9D4C-EDD43AE4D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49CA0B-3B6A-444E-BFAA-37EA057CB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EE4C94-69F9-4412-83A6-F2F950E9C2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C206AB-FF44-4518-A3AE-3939F5DD6F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61C0228-8998-419B-BB29-9BC1CF4F5A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7D868-86E7-46D9-85B0-472E931196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51701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4AB98-E377-4C83-84AD-D695B1FE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56CF98-7977-44F3-BFC9-29DAD4426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DF321A-BBA6-4033-A1EB-3C3310E21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6D788F-2F5A-43D7-939E-B999BF812A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F501C8-8060-43C8-B919-99B0672C11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BB34B74-A678-4EA3-8131-CA1EAABFE3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73B26-E31B-4908-A6BB-09E6DD816D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73415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5D2D4-9E8D-4EAE-96E0-AC209AFF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917749-A009-4970-B85F-2A327114E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8461E8-F845-4B85-9E6C-9C09B1DECB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04D06-3D08-42FE-8CD8-DC7D102A213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90E6D-D22A-434B-B701-6FA22A253E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7D1C-80A0-4CCD-8D43-5E2FF80428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09625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DC3A73-450A-4550-ABB8-989FCBF55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A187FB-CA75-4D62-A7C9-A7CC9625C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B94CF-80D7-4D5B-A96E-DC8D691840A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205C14-D2DA-4428-A6B9-9D3010D4EA3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D726A4-A49F-4FBB-A3C4-8FC79C926A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2C863-7098-4C35-AB2E-A80EB951C6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53141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9C7B7-FC16-4AC0-8613-0AAAEF4B9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5B375BE-F78E-4045-8DA8-D14FF8904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C51B84-CF7D-4747-8CA8-17C30453A9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48FE06-E776-4D1D-9097-868A529E71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4BCFE-096D-4529-AF40-81C0977953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B097-CC1A-4479-9AC4-5CD0D0060E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2684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3482D-7475-4CB0-B9C4-15568F46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6EB67-7FEE-4DCF-B0F5-EEBA21A4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4C7B9D-BE12-42BA-BC3C-0AA2B91C65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65289-0F34-4669-85A4-19797C27601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7077A0-1A8A-426A-A8C6-67FA3B325C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0770-3F33-4ED5-92C2-E08FD426AD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42278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A7F2C-B849-4D0C-8976-FB02A3EA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A103D3-34E3-4701-BBE7-7A90E4F17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015E47-3CEB-4453-92A3-83D580D39D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F098A1-6187-43BF-B2D9-2C9581522B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6E58E-1448-41EB-B5A4-26413F3B18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8DE-2A90-42DA-B13E-A3F4FBEE61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326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103BFD1-79DB-4C1C-A8F4-CA71CDDD89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01EAE6-D2EF-44F6-9BBB-3611A7327C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380044-24A0-423C-AA14-40F60F0EEC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1F66-4B6B-46EC-A742-8CDC83B8C9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27620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722F3-19C9-4802-BDD8-763B2437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8D4BA3-0296-4BCF-9318-EAD71B284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398FB7-1DE2-49EC-982C-4C4E96E0E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768925-8411-4055-8D4B-CD30106CDF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D01CE1-9AB2-4D0D-9EA3-4128CB13A0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4EBDA9-0826-47FC-8AF0-F32BD0435C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6E25C-CC59-4B17-B297-494DF72585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32978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BB4EC-F841-4653-B3F2-81381964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28B242-24DA-49B1-A581-D0B96B3F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74DC45-35D2-46F2-9CAF-3651237E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16877B-F47F-4566-877E-E721D67D6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ADAB2FE-244B-4E62-B89A-32FB286FF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ED9B430-B3BF-494B-A100-74EFFD234E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95C28D6-0DFA-452B-A660-1151141448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59A7D90-020E-4541-8D26-03F976BD9DD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3441-83A6-4295-B232-A681F90494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68084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EA37C-DEC2-4EC7-B4A9-682461EB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7DFEAB-1736-4128-A0F2-777CAD0F0E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BB4CB-A326-4BC8-8759-3DAB0757A9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3F45D8-66D8-44D7-97D5-C74A624177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E72D-7F8A-47ED-B8CB-BF0CAC113E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0442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835A9D2-D3DD-492C-927D-917FC7C3B1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5E9705-8509-4116-B184-61339B40B72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76464E-3EA9-40BB-883C-3A6023DBD6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019FA-5C60-466F-B3CE-8CB60F4A5C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132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3DE93-F277-41F7-9D15-9BE14A51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6D8B4F-E36B-40A0-A0F4-C84A868DD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1A3AF8-66F6-4D1A-8AD9-FD780FD64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F660831-7724-4DC4-BBC7-CD3FC7DD30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B8EA8EC-89BA-4A2A-AA29-AFFB329E3FD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0AFF5-F339-49B5-98BE-45D3C5FA89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D6E1D-E869-404D-B2C0-67910971BF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63314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C4C18-B7DA-4805-923E-3D2EE9DB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191D27-4016-4284-A867-08B31C7A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41A329-DF98-4845-BA39-D52C8A46D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7BBC80-98C8-4F95-80CF-8D7E485486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2A5EACA-7C75-42C6-8BA3-3ABDD679FDF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5A15F1-A223-4A04-910C-30E558F8AF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0685-31CC-4053-92D9-719AE3419E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0166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28C79-4A36-4E43-B04B-59D05471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1EF03B-79DF-47E0-B7FA-49DED5C2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2B4DF9-61A9-490B-BA09-70DE3E1D74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8C31BA-F0C6-4433-A465-7D79E83DF5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1DF790-566A-40E7-AEC7-09001F796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A0E5-A95E-40C8-957C-5B98D37026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09939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66A605C-0A82-4D39-A868-4404340F2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3E9A31-4156-4828-AD8E-9E2AE7289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890978-64FD-41D1-BE3F-B1BED38F0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60E5BE-6339-4FEC-83A3-5B2586AD71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0DB7B-17CB-46FA-BABF-19366FA2DB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CA33-A737-427D-833E-6E05ECD82C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116577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ADEE6-B990-4718-97FF-D55E347B0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81EA3F-7E9C-448E-A21D-B85F633C9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A44B36-C53E-4997-AAA7-DAE6D5A1DC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C5140-AE28-4E82-BE0B-0EFEEB4432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6A6B0-833C-4AF9-9BEE-DEB59ADA87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EE56-E106-4E15-B6B1-484A493593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41832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D053F-E6CA-4771-81C7-13C0FA0F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401501-04E9-4EA3-A10B-19A09051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222FEB-FB12-4E45-9CD5-5450B3FD660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17F2B4-0C4B-4DDB-BF4D-081C646121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B4848-8276-414B-82CE-4DF88354E2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D88D-4B7E-4644-9BC1-A39AC334FA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475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8A3A7-D18F-4B90-98D2-2E8D9010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50EE6A-B25D-48EF-9CA1-823F9FFA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9FBC3D-6197-4E1D-AEF2-A4FE5ED3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ECD2553-CE0C-453C-8AE0-29DB7C6DF8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DA1BF6-DA9A-4D00-854E-92EE80B010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8A5CA20-1125-4936-91D7-2DE5010AE7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1CA5-F09F-4167-BF50-4D6445CDB1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05763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CA6A7-FB30-432E-9DB8-8A035AA72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FE1944-A26F-41F0-9B46-32AB3BCDF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2D417E-E8B6-402A-B81E-AEF42ADB1C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463EF-01C9-4A7E-B8D2-743E9C30A0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CA842E-C26E-4F00-8303-650EA9BBA96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505D-D0A6-4AF4-9A4E-D1B5CAB01AC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67785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E83AA-CB4F-4B83-B587-42B4AC60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7FD810-AB42-4EA3-8013-43D97760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CCB954-4422-4C8A-9E2A-FE8A08EA0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56236D0-7AB7-4BD0-8FC4-D4F9E2DF38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EE1C10E-3DF3-43B7-9967-D4196700E4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D2B5BDD-36F2-4AA0-906F-7AA2FD13AA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55043-9753-4C0C-8E3C-E76E0AB4FD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79932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343AE-A6F8-47C2-86AC-49BD7AA0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A0416C-4C74-4A83-B590-5F008CA7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48C6E1-9A3B-4DEB-84B0-924A0F8C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AC675E-3A97-4F96-8FA3-AED260241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D79EFB-90D7-4976-ADFD-C85BDE4C4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117EF9E-6B3C-468C-899A-CC20DA51B1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A9D86C4-05D2-4962-A905-5B6C02A0428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DEB40F4-5FDB-426E-95DC-2A071F4FBB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D152-AF15-4CD5-B501-4ECA4C0DA4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63427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8EFA8-F137-43F0-A242-6C14857D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709CE8A-195D-4247-B3B0-E3E7AF2A1F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709225-200E-474C-A590-7CCD272330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23CF69-4DE4-401A-B40F-A4FC347DEE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BF3CF-EB78-4DF9-B6C8-B47582DEA4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66334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0746122-997D-4312-BAA6-07933346E4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0936CE-1F09-47ED-8B17-497C802C80B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AF46AE-A8D0-4A7F-9639-1A05F06DC3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6E48-EB10-46C2-A072-049CB878DE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9951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0D261-9EB9-4930-8CFE-6DED6005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6F4210-C83D-48CE-9743-982B1D29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D913A9-345A-4EA7-A715-7AF1F605F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CF9A4EF-5B0E-4F21-BBD0-EAE6DFE682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9BB9D18-591A-4DBD-A221-525BB687E8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AA7198-CABF-4CC0-808D-377E120DCC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9435A-B915-45DB-BB67-76CA5F2ADA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637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7D1C5-13C5-4A82-A43E-2AC517ED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3D537A3-D3C4-495F-8C08-00683D4A4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FC4CCA-176B-4F0E-98A4-C79B6ED20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40AD40-77FB-493E-A75F-418800BBEB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194197E-442D-4954-993F-9D1252E805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690330-2345-4267-BCE9-05D8C9BE94A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00836-0C10-4CCE-949F-81E9615906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20084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9D54C-85CC-4024-9626-1B20934AF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9E2CBD-AB3C-4E04-A44E-13A158878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B4498A-C989-40B8-BA26-7CE688DFDD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47476-0026-4BC7-B39F-B015E75713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93556-FDF6-4B66-B520-5533DD5913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A4D4D-EE58-4ED5-B183-65FF2FB871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89151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F16205-125C-485D-ACAC-A7F254486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55B79D-A719-4491-831D-F7D0E348C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CC8392-EA1C-456C-A141-3D5A9D893C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5A486-A17F-45A5-9930-92FA3FB5F37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4585F-3EF0-4E06-AAC3-0844A3FF2F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37FB6-07CD-4B83-A8B6-92217CD546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4602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FD307-38D0-4B74-89F0-33C235824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44983A-6179-4DC0-8544-EA52E50C2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A5E4FD-6463-4290-A49E-7BB7AE34DB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D81A66-D0DA-474A-8099-D776DA9A8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7082EC-5878-4B2A-96E0-45F70B0FA8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3BAA8-1263-4B30-844A-6C6950D349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718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BCEA49-185E-4939-BA52-EBA75183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41EC43-1B87-4FC4-8276-12B825357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037303-94F7-4E7D-9761-8EFACAEA6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10123C-08AE-40FC-B04E-9976094654E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F98BE1-63C5-4F81-9BDA-F24B07FBD5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001369-BF31-4E53-B126-79DBA6CE54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DB0CC-BDC7-4147-B2EA-3F6DDE30C5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57404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12CD8-1616-46D3-B7D9-72078B4A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89E149-4FC4-400B-95B6-DB7B42A3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44A15B-D6FD-44C8-B401-42494DD412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EDE58-014E-4F38-A6CE-88252F6EF4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E10435-2B46-4D98-8291-D032B750E5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841C-FA7F-4EDF-88D1-306C0DF09B7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512846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E0F10-DA08-415D-B879-A2AE4A7C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2DDCBD-5605-4959-A240-539F52FF4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2F166-15C0-487E-9AD9-96017C1A1A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09F07A-FB43-407D-919D-9C6A688EDA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97F2A-197B-4DD7-BCC3-B354316BFB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0DAC-3E61-4BDB-B5E9-F9C4DF5386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980867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D7415-A9C9-4509-AA2F-A7466929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697960-A540-4784-9629-C3F048A40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59D6E5-7001-4251-9944-3B1A8714A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0E88CC-B6B5-4470-A7BD-B33E9DBE2C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357A81-EBD7-4BEB-8EBA-1F7D2BF09F2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18902A-D7B2-4577-BD45-ECD2E97FAD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6047-891E-4B18-81CD-5C018C5742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950581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5982D-BD8E-491C-8CDB-731AA8FC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14C613-E5AC-4E3C-BFB5-9209AE0DE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727E72-E0DC-428B-8475-633E6BBC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B435520-8800-4586-9E33-208DD347B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CCA471-7E1F-4825-8471-0CBD4B432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F6CFFF4-5C4C-4E8F-966C-36E0EE2693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12DE9A3-B68D-4892-8315-88DB5C4651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7EBF3F9-5478-4428-AD9C-08EBCD51FD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56D61-66A1-4D94-BDCF-2DB74865BD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088875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F70BD-79DB-4DEE-B2EC-F857824D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B1A3FBC-83CA-4C3A-962E-08655A7EC9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850EC-F0FA-4276-9285-544EE6D531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CCA56-E5D9-49A2-A305-63E9578F08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EC55E-474D-4226-A551-6E085A9523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517116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CB8954A-A0AE-4015-862D-7C342BAD3E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BBA8B6-4DA0-465C-B664-B544817653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10DBF7-16ED-4067-A74A-F0F0254F3A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9ACF-4738-473A-9FF3-A4216AB4FB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565709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83200-18AE-4708-8B6E-D5D2BF96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18CED2-C704-4CBD-9D89-417CC8C29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F23C05-73B3-41BE-ACD5-E5D6E8015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5B9354-2B21-48A2-8A0C-E0D328DFBC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42DD9C-9A85-49D5-9D13-C3930F49AC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086853-1C9B-429F-B3B6-6634ED2A51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9741-C25A-47FB-90B0-847DC15772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76677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8F555-DF72-4E63-8619-414E9D0E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9C315F-D03B-400C-8C29-29DF53E92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54C4CB-9234-472F-AF37-C48636F70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2A1BCB-3331-4AAA-A62E-8A66970BFA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A4FDD36-ED0B-4BCB-80D7-D1A0A564BA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9C04F3-DFC8-4181-B0CA-170C0B38F4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0C53-DBF6-4A1A-BAFB-A0B5BD560D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3578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B63D4-5BBC-424F-9E26-33B970A0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68F260-3D53-4A71-A650-2F7DBB3A4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F0EADA-35B7-427D-BED9-3EB31259E0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FA6463-B5E6-41A5-A741-9F7039B7A5F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29A5CB-ACD7-409A-8F0B-9621C3CC5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545ED-8D63-4A0F-83DE-A2322B9AE9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03030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4DA20DA-93F5-4554-B5CD-CB636E8DC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2DFE9D-0431-4668-9C52-14A3B9CC0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4AF269-8F92-4C94-ACB8-A4EE335968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17EC26-FA48-43BA-A3CB-14FE72AE6B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C0AE4-C070-467A-A4CB-FBEB800281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C794E-B725-4074-8959-6357210D18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699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31B50C8-FE47-403C-BBDB-6CE91BF67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57B1D8E-750E-4F45-AEBA-45EB4EFC7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8B5AE73-894E-4D97-A4C0-2DC131120DB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FC1C53-2272-4756-91E1-E938C73E8DE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7DE555-5175-4AC4-B2A2-FF7A430270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E3DA77-0037-4F89-819B-3D29A5ED07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C7EDEDC6-BAA5-4C0D-B390-ACA4DFF02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433387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1F6C48B2-5E5E-4460-8803-6D045717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313" y="692150"/>
            <a:ext cx="6937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de-DE" altLang="de-DE" sz="1200" b="1">
                <a:latin typeface="Arial" panose="020B0604020202020204" pitchFamily="34" charset="0"/>
                <a:ea typeface="+mn-ea"/>
              </a:rPr>
              <a:t>Hanau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B26BDBC7-385A-4FC8-9411-F46887E9F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F14071A-8762-4545-A49E-080499007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B671514-5602-4BF1-BD4D-346AB9C18AC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4449B1B-BDAB-446F-94BE-23F448AFC0F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356D62F-FE84-42A8-9F48-430ABD0E5E1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C1187B1B-A42B-42D6-9CE3-18E3633528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8AE8BF7B-0920-4686-9583-50DAFE015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673AD53-DBDE-4F77-BD82-A237C9096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DFB775B-7694-4BD4-8861-6ED39A20F11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F672497-B5BF-4366-ACC3-78EB3070D4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595C0A8-32A5-4541-889C-F2D875C6B6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E3E7AE8F-78F3-416C-B750-D9D6225E11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054D9B-5073-499E-B75D-FE6177A6B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05776D8-53E2-4081-9BFE-566F2819D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46D0BFF-E5AE-4868-8996-75EA18DBC5C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5065F29-01F5-4DD9-9C2B-8404925C542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F776432-40F1-472A-92B9-D34FBED606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CD1D3B9-BDA0-4F3F-9CAB-07639821182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978CDF0D-6514-4BA6-A62B-5AA249D33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4D0E9D4-5A05-4968-9FB6-1EEC8DA01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B835C0F-526F-4634-A70D-99241E6EB9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C98EA55-9D29-444E-9EE0-71E40B0FF18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BD4A99F-8897-4DC2-B6EA-C3796F0EC75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E494702-FE22-4A8D-8B78-A6570033260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43C56A6-3D09-4EAA-A5D5-EC178F9CD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720A997-1723-40E8-BA0A-A6785E207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A584444-81FE-4152-8B9B-AC4DD1680C2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142CBE-FBA6-41E6-BA4A-2EF788356A7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727B75-79B5-41DD-A36B-6D740BF9317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72E7A9CC-1FAB-418A-AB56-79BAEAE196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AD104A22-8F37-46B0-9B58-48D7003BC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92A4F18-2222-4C69-85B5-3A6E5B32E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C3F0E01-4038-4B51-BD18-8A16227E84D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652C652-D910-4E61-8F38-15F03E71912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F0917BF-B626-49E6-A826-D621581B496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8F4C1854-2F7D-4562-96FE-4987566708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D949686F-3F92-4FAC-98C2-1FEB93F7E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409985D-39F1-49E7-BD60-750CCB5A8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A0560AF-97DA-4D42-AF7C-95A27343131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3876F69-D351-484B-87A4-1BCDDDD1510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6AB5394-A177-4131-A333-A8F9272E2C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4A291F9-18F4-4B06-8AFA-6830748B9F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87CB62D-77E3-4760-B030-ECAEDFE50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F0C886-9702-42E3-B3CF-A3AA2CC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6822DAE-2B64-4F8B-A0EE-03193E375C3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96E692C-DD08-4229-A668-8FC5CB5213B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944B061-F25D-4BFF-852E-9CBAF818F9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398F19F7-5F26-4B6E-A245-D78BFA3B199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88FC4FEA-3956-495B-99A5-B1AAD9306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826C126-DF1D-40BC-AB23-BC78E41A7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4CE2B72-8A3E-4937-944C-B50815C9316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041AD20-CA96-4866-A043-16863CE1D8D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8686C63-3809-4DDB-899C-B04A1DC92AD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2FC85A11-D41B-486F-9CB3-53CC0E3FCB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EB054AE3-A27E-487A-A5D5-F227B9FA8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8FE2DA8-AF1F-47D1-B5E2-29CAB587C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16E3867-5D40-4D4A-97E3-E602ED258EB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A76A465-1A0F-4AD8-ADAC-A9D0613BE02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699076B-8087-4353-B24C-263EEACBAF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FD20780D-178F-4520-9BEE-26CD5AA5631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F882DD4-5F9B-406B-A25E-212E55035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CDFC97A-D45D-44FD-9062-49575BABB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135AC3C-BBE0-4EE9-B905-3FFA9BE1C38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390C4B1-551F-4002-B7AE-D5925D1395A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96967E0-E228-4F27-A750-D1E67C347D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3487948B-5A08-43B5-9A06-E0CD79E382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BAB6682-37C6-49FC-91B0-BAE3E645B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9088465-D203-4FDC-9F11-E460F0EBB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8BC2766-2FD3-49BA-9CE6-A5723123F4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22.01.2015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DF6A462-040D-4701-B969-A3DC7735D90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Tarifrunde 2015 - Eppsteinschule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EF65CCD-F0D4-4109-969C-2ADBE79C883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8AF634AA-4954-4DB6-8D20-A7A99937D41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wv-of@web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9482575E-AD6A-44E2-A9B4-8804DCC69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4400"/>
              <a:t>Tarifauseinandersetzung 2015</a:t>
            </a:r>
            <a:br>
              <a:rPr lang="de-DE" altLang="de-DE" sz="4400"/>
            </a:br>
            <a:r>
              <a:rPr lang="de-DE" altLang="de-DE" sz="4400"/>
              <a:t> im Öffentlichen Dienst Hessens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209E70E1-7A24-48D3-A764-B64903567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06912"/>
            <a:ext cx="6368752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de-DE" sz="4000" b="1" dirty="0">
                <a:solidFill>
                  <a:srgbClr val="FF0000"/>
                </a:solidFill>
              </a:rPr>
              <a:t>Termin: 4. und 5. Mai 2021</a:t>
            </a:r>
          </a:p>
          <a:p>
            <a:pPr algn="ctr">
              <a:buClrTx/>
              <a:buFontTx/>
              <a:buNone/>
            </a:pPr>
            <a:r>
              <a:rPr lang="de-DE" altLang="de-DE" dirty="0">
                <a:solidFill>
                  <a:srgbClr val="898989"/>
                </a:solidFill>
              </a:rPr>
              <a:t>  </a:t>
            </a: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4FA27E2D-F7C7-4187-B372-CB8453A9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371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71600" algn="l"/>
                <a:tab pos="1819275" algn="l"/>
                <a:tab pos="2268538" algn="l"/>
                <a:tab pos="2717800" algn="l"/>
                <a:tab pos="3167063" algn="l"/>
                <a:tab pos="3616325" algn="l"/>
                <a:tab pos="4065588" algn="l"/>
                <a:tab pos="4514850" algn="l"/>
                <a:tab pos="4964113" algn="l"/>
                <a:tab pos="5413375" algn="l"/>
                <a:tab pos="5862638" algn="l"/>
                <a:tab pos="6311900" algn="l"/>
                <a:tab pos="6761163" algn="l"/>
                <a:tab pos="7210425" algn="l"/>
                <a:tab pos="7659688" algn="l"/>
                <a:tab pos="8108950" algn="l"/>
                <a:tab pos="8558213" algn="l"/>
                <a:tab pos="9007475" algn="l"/>
                <a:tab pos="9456738" algn="l"/>
                <a:tab pos="9906000" algn="l"/>
                <a:tab pos="10355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lvl="3" indent="0" algn="r">
              <a:spcBef>
                <a:spcPts val="350"/>
              </a:spcBef>
              <a:buClrTx/>
              <a:buFontTx/>
              <a:buNone/>
            </a:pPr>
            <a:r>
              <a:rPr lang="de-DE" altLang="de-DE" sz="1400"/>
              <a:t>1</a:t>
            </a: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EDDD738D-A09C-4611-9636-5FA51EF6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84313"/>
            <a:ext cx="8831262" cy="2376487"/>
          </a:xfrm>
          <a:prstGeom prst="rect">
            <a:avLst/>
          </a:prstGeom>
          <a:solidFill>
            <a:srgbClr val="C00000"/>
          </a:solid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9144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dirty="0">
                <a:solidFill>
                  <a:srgbClr val="F2F2F2"/>
                </a:solidFill>
                <a:latin typeface="Franklin Gothic Book" panose="020B0503020102020204" pitchFamily="34" charset="0"/>
              </a:rPr>
              <a:t>Personalratswahlen 2021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C2276A7B-C3E7-4591-A637-59DF266D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3713"/>
            <a:ext cx="7915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500" b="1" dirty="0">
                <a:latin typeface="Arial" panose="020B0604020202020204" pitchFamily="34" charset="0"/>
              </a:rPr>
              <a:t>     </a:t>
            </a:r>
            <a:br>
              <a:rPr lang="de-DE" altLang="de-DE" sz="2500" b="1" dirty="0">
                <a:latin typeface="Arial" panose="020B0604020202020204" pitchFamily="34" charset="0"/>
              </a:rPr>
            </a:b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Wahlvorstand bestellen</a:t>
            </a:r>
            <a:br>
              <a:rPr lang="de-DE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de-DE" altLang="de-DE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A54E6AB2-7832-4361-8042-1D5BC8A3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8059737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"/>
            </a:pPr>
            <a:r>
              <a:rPr lang="de-DE" altLang="de-DE" sz="2400" dirty="0">
                <a:latin typeface="Arial" panose="020B0604020202020204" pitchFamily="34" charset="0"/>
              </a:rPr>
              <a:t>   </a:t>
            </a:r>
            <a:r>
              <a:rPr lang="de-DE" altLang="de-DE" sz="2400" b="1" dirty="0">
                <a:latin typeface="Arial" panose="020B0604020202020204" pitchFamily="34" charset="0"/>
              </a:rPr>
              <a:t>bis spätestens 18.12.2020:</a:t>
            </a:r>
            <a:r>
              <a:rPr lang="de-DE" altLang="de-DE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 Der Wahlvorstand wird vom amtierenden Personalrat     	bestellt.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Er besteht aus mindestens drei Wahlberechtigten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Mitglieder des Wahlvorstandes können für den Personalrat kandidieren!</a:t>
            </a: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ClrTx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29E1D363-596F-45B8-A6B1-ACB1E9E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6DBC24-E875-4401-91D1-AF3952B75AA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C48D4005-E181-4649-93D8-1B9245ED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1454150"/>
            <a:ext cx="7775575" cy="1588"/>
          </a:xfrm>
          <a:prstGeom prst="line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C2276A7B-C3E7-4591-A637-59DF266D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3713"/>
            <a:ext cx="7915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500" b="1" dirty="0">
                <a:latin typeface="Arial" panose="020B0604020202020204" pitchFamily="34" charset="0"/>
              </a:rPr>
              <a:t>     </a:t>
            </a:r>
            <a:br>
              <a:rPr lang="de-DE" altLang="de-DE" sz="2500" b="1" dirty="0">
                <a:latin typeface="Arial" panose="020B0604020202020204" pitchFamily="34" charset="0"/>
              </a:rPr>
            </a:b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Wahlvorstand bestellen</a:t>
            </a:r>
            <a:br>
              <a:rPr lang="de-DE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de-DE" altLang="de-DE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A54E6AB2-7832-4361-8042-1D5BC8A3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8059737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"/>
            </a:pPr>
            <a:r>
              <a:rPr lang="de-DE" altLang="de-DE" sz="2400" dirty="0">
                <a:latin typeface="Arial" panose="020B0604020202020204" pitchFamily="34" charset="0"/>
              </a:rPr>
              <a:t>   </a:t>
            </a:r>
            <a:r>
              <a:rPr lang="de-DE" altLang="de-DE" sz="2400" b="1" dirty="0" err="1">
                <a:latin typeface="Arial" panose="020B0604020202020204" pitchFamily="34" charset="0"/>
              </a:rPr>
              <a:t>empfehlendswert</a:t>
            </a:r>
            <a:r>
              <a:rPr lang="de-DE" altLang="de-DE" sz="2400" b="1" dirty="0">
                <a:latin typeface="Arial" panose="020B0604020202020204" pitchFamily="34" charset="0"/>
              </a:rPr>
              <a:t>:</a:t>
            </a:r>
            <a:r>
              <a:rPr lang="de-DE" altLang="de-DE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 nach Möglichkeit den „alten“ Wahlvorstand wieder     	benennen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„alte“ Unterlagen aktualisieren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Unterstützung von Sekretariat anfordern</a:t>
            </a: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ClrTx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29E1D363-596F-45B8-A6B1-ACB1E9E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6DBC24-E875-4401-91D1-AF3952B75AA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C48D4005-E181-4649-93D8-1B9245ED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1454150"/>
            <a:ext cx="7775575" cy="1588"/>
          </a:xfrm>
          <a:prstGeom prst="line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720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C2276A7B-C3E7-4591-A637-59DF266D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3713"/>
            <a:ext cx="7915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500" b="1" dirty="0">
                <a:latin typeface="Arial" panose="020B0604020202020204" pitchFamily="34" charset="0"/>
              </a:rPr>
              <a:t>     </a:t>
            </a:r>
            <a:br>
              <a:rPr lang="de-DE" altLang="de-DE" sz="2500" b="1" dirty="0">
                <a:latin typeface="Arial" panose="020B0604020202020204" pitchFamily="34" charset="0"/>
              </a:rPr>
            </a:b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Wahlvorstand bestellen</a:t>
            </a:r>
            <a:br>
              <a:rPr lang="de-DE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de-DE" altLang="de-DE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A54E6AB2-7832-4361-8042-1D5BC8A3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8059737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"/>
            </a:pPr>
            <a:r>
              <a:rPr lang="de-DE" altLang="de-DE" sz="2400" dirty="0">
                <a:latin typeface="Arial" panose="020B0604020202020204" pitchFamily="34" charset="0"/>
              </a:rPr>
              <a:t>   </a:t>
            </a:r>
            <a:r>
              <a:rPr lang="de-DE" altLang="de-DE" sz="2400" b="1" dirty="0">
                <a:latin typeface="Arial" panose="020B0604020202020204" pitchFamily="34" charset="0"/>
              </a:rPr>
              <a:t>Es muss auch ein Wahlvorstand benannt werden, 		wenn im vergangenen Jahr ein neuer 				   		Schulpersonalrat gewählt wurde.</a:t>
            </a: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 Der Wahlvorstand muss die Wahlen für den Gesamt- 	und Hauptpersonalrat organisieren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 Der Wahlvorstand bekommt Unterstützung vom 	Gesamtwahlvorstand</a:t>
            </a: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ClrTx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29E1D363-596F-45B8-A6B1-ACB1E9E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6DBC24-E875-4401-91D1-AF3952B75AA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1200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C48D4005-E181-4649-93D8-1B9245ED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1454150"/>
            <a:ext cx="7775575" cy="1588"/>
          </a:xfrm>
          <a:prstGeom prst="line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975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C2276A7B-C3E7-4591-A637-59DF266D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3713"/>
            <a:ext cx="7915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500" b="1" dirty="0">
                <a:latin typeface="Arial" panose="020B0604020202020204" pitchFamily="34" charset="0"/>
              </a:rPr>
              <a:t>     </a:t>
            </a:r>
            <a:br>
              <a:rPr lang="de-DE" altLang="de-DE" sz="2500" b="1" dirty="0">
                <a:latin typeface="Arial" panose="020B0604020202020204" pitchFamily="34" charset="0"/>
              </a:rPr>
            </a:b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Schulungen für Wahlvorstände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A54E6AB2-7832-4361-8042-1D5BC8A3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69" y="1454150"/>
            <a:ext cx="8059737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VBE: Grundkurs 10.12.2020 von 14:30 – 17:00 Uhr 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Auffrischungskurs: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19.01.2021 von 14:30 – 17:00 Uhr 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und          E: </a:t>
            </a:r>
            <a:r>
              <a:rPr lang="de-DE" altLang="de-DE" sz="2400" b="1" dirty="0">
                <a:solidFill>
                  <a:schemeClr val="bg1"/>
                </a:solidFill>
                <a:latin typeface="Arial" panose="020B0604020202020204" pitchFamily="34" charset="0"/>
              </a:rPr>
              <a:t>am Montag, den 02. Dezember 2020 in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b="1" dirty="0">
                <a:solidFill>
                  <a:schemeClr val="bg1"/>
                </a:solidFill>
                <a:latin typeface="Arial" panose="020B0604020202020204" pitchFamily="34" charset="0"/>
              </a:rPr>
              <a:t>			   der Trinkbornschule Ober-Roden, 15 Uhr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altLang="de-DE" sz="2400" b="1" dirty="0">
                <a:latin typeface="Arial" panose="020B0604020202020204" pitchFamily="34" charset="0"/>
              </a:rPr>
              <a:t>GEW: am Mittwoch, den 13. Januar 2021 im 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b="1" dirty="0">
                <a:latin typeface="Arial" panose="020B0604020202020204" pitchFamily="34" charset="0"/>
              </a:rPr>
              <a:t>	              Capitol Dietzenbach, 10 – 15 Uhr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dirty="0">
                <a:latin typeface="Arial" panose="020B0604020202020204" pitchFamily="34" charset="0"/>
              </a:rPr>
              <a:t>Es gibt </a:t>
            </a:r>
            <a:r>
              <a:rPr lang="de-DE" altLang="de-DE" sz="2400" b="1" u="sng" dirty="0">
                <a:latin typeface="Arial" panose="020B0604020202020204" pitchFamily="34" charset="0"/>
              </a:rPr>
              <a:t>kein</a:t>
            </a:r>
            <a:r>
              <a:rPr lang="de-DE" altLang="de-DE" sz="2400" b="1" dirty="0">
                <a:latin typeface="Arial" panose="020B0604020202020204" pitchFamily="34" charset="0"/>
              </a:rPr>
              <a:t> neues Wahlhandbuch </a:t>
            </a:r>
            <a:r>
              <a:rPr lang="de-DE" altLang="de-DE" sz="2400" dirty="0">
                <a:latin typeface="Arial" panose="020B0604020202020204" pitchFamily="34" charset="0"/>
              </a:rPr>
              <a:t>der GEW.</a:t>
            </a: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dirty="0">
                <a:latin typeface="Arial" panose="020B0604020202020204" pitchFamily="34" charset="0"/>
              </a:rPr>
              <a:t>Eine </a:t>
            </a:r>
            <a:r>
              <a:rPr lang="de-DE" altLang="de-DE" sz="2400" b="1" dirty="0">
                <a:latin typeface="Arial" panose="020B0604020202020204" pitchFamily="34" charset="0"/>
              </a:rPr>
              <a:t>aktualisierte Ergänzung </a:t>
            </a:r>
            <a:r>
              <a:rPr lang="de-DE" altLang="de-DE" sz="2400" dirty="0">
                <a:latin typeface="Arial" panose="020B0604020202020204" pitchFamily="34" charset="0"/>
              </a:rPr>
              <a:t>wird versendet.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"/>
            </a:pPr>
            <a:endParaRPr lang="de-DE" altLang="de-DE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dirty="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ClrTx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29E1D363-596F-45B8-A6B1-ACB1E9E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6DBC24-E875-4401-91D1-AF3952B75AA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1200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C48D4005-E181-4649-93D8-1B9245ED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1454150"/>
            <a:ext cx="7775575" cy="1588"/>
          </a:xfrm>
          <a:prstGeom prst="line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792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C2276A7B-C3E7-4591-A637-59DF266D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93713"/>
            <a:ext cx="7915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500" b="1" dirty="0">
                <a:latin typeface="Arial" panose="020B0604020202020204" pitchFamily="34" charset="0"/>
              </a:rPr>
              <a:t>     </a:t>
            </a:r>
            <a:br>
              <a:rPr lang="de-DE" altLang="de-DE" sz="2500" b="1" dirty="0">
                <a:latin typeface="Arial" panose="020B0604020202020204" pitchFamily="34" charset="0"/>
              </a:rPr>
            </a:b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Kontakte</a:t>
            </a:r>
            <a:br>
              <a:rPr lang="de-DE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de-DE" altLang="de-DE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A54E6AB2-7832-4361-8042-1D5BC8A3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8059737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Pct val="120000"/>
              <a:buFontTx/>
              <a:buNone/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"/>
            </a:pPr>
            <a:r>
              <a:rPr lang="de-DE" altLang="de-DE" sz="2400" dirty="0">
                <a:latin typeface="Arial" panose="020B0604020202020204" pitchFamily="34" charset="0"/>
              </a:rPr>
              <a:t>   </a:t>
            </a:r>
            <a:r>
              <a:rPr lang="de-DE" altLang="de-DE" sz="2400" b="1" dirty="0">
                <a:latin typeface="Arial" panose="020B0604020202020204" pitchFamily="34" charset="0"/>
              </a:rPr>
              <a:t>bei Fragen:</a:t>
            </a:r>
            <a:r>
              <a:rPr lang="de-DE" altLang="de-DE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latin typeface="Arial" panose="020B0604020202020204" pitchFamily="34" charset="0"/>
              </a:rPr>
              <a:t> Mailkontakt mit dem Vorsitzenden des 	Gesamtwahlvorstandes: Norbert Weimann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sz="2400" dirty="0">
                <a:latin typeface="Arial" panose="020B0604020202020204" pitchFamily="34" charset="0"/>
              </a:rPr>
              <a:t>					</a:t>
            </a:r>
            <a:r>
              <a:rPr lang="de-DE" altLang="de-DE" dirty="0">
                <a:solidFill>
                  <a:srgbClr val="0070C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gwv-of@web.de</a:t>
            </a:r>
            <a:endParaRPr lang="de-DE" altLang="de-DE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FF0000"/>
              </a:buClr>
              <a:buSzPct val="120000"/>
              <a:buFont typeface="Symbol" panose="05050102010706020507" pitchFamily="18" charset="2"/>
              <a:buChar char="-"/>
            </a:pPr>
            <a:r>
              <a:rPr lang="de-DE" altLang="de-DE" sz="2400" dirty="0">
                <a:solidFill>
                  <a:schemeClr val="tx1"/>
                </a:solidFill>
                <a:latin typeface="Arial" panose="020B0604020202020204" pitchFamily="34" charset="0"/>
              </a:rPr>
              <a:t>Neue Internetseite für die Wahlen</a:t>
            </a: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de-DE" altLang="de-DE" dirty="0">
                <a:solidFill>
                  <a:srgbClr val="0070C0"/>
                </a:solidFill>
                <a:latin typeface="Arial" panose="020B0604020202020204" pitchFamily="34" charset="0"/>
              </a:rPr>
              <a:t>www.gew-hessen-personalratswahlen.de</a:t>
            </a:r>
            <a:endParaRPr lang="de-DE" altLang="de-DE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rgbClr val="FF0000"/>
              </a:buClr>
              <a:buSzPct val="120000"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650"/>
              </a:spcBef>
              <a:buClrTx/>
              <a:buSzPct val="120000"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575"/>
              </a:spcBef>
              <a:buClrTx/>
              <a:buFontTx/>
              <a:buNone/>
            </a:pPr>
            <a:endParaRPr lang="de-DE" altLang="de-DE" sz="2600" dirty="0">
              <a:latin typeface="Arial" panose="020B060402020202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29E1D363-596F-45B8-A6B1-ACB1E9E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6DBC24-E875-4401-91D1-AF3952B75AA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C48D4005-E181-4649-93D8-1B9245ED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925" y="1454150"/>
            <a:ext cx="7775575" cy="1588"/>
          </a:xfrm>
          <a:prstGeom prst="line">
            <a:avLst/>
          </a:prstGeom>
          <a:noFill/>
          <a:ln w="9360" cap="sq">
            <a:solidFill>
              <a:srgbClr val="4A7EB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725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E7B3DCD4-7CFA-44DA-8527-C63F88053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3068638"/>
            <a:ext cx="7993062" cy="746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3600" b="1" dirty="0"/>
              <a:t> </a:t>
            </a: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Danke für eure Aufmerksamkeit !</a:t>
            </a:r>
            <a:b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de-DE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FAFEAE80-AB7C-44E3-8B09-0E4699AF8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CFA4C87-6EC2-4EEA-8203-7A0F710D207E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 sz="1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Bildschirmpräsentation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13</vt:i4>
      </vt:variant>
      <vt:variant>
        <vt:lpstr>Folientitel</vt:lpstr>
      </vt:variant>
      <vt:variant>
        <vt:i4>7</vt:i4>
      </vt:variant>
    </vt:vector>
  </HeadingPairs>
  <TitlesOfParts>
    <vt:vector size="26" baseType="lpstr">
      <vt:lpstr>Arial</vt:lpstr>
      <vt:lpstr>Calibri</vt:lpstr>
      <vt:lpstr>Franklin Gothic Book</vt:lpstr>
      <vt:lpstr>Symbol</vt:lpstr>
      <vt:lpstr>Times New Roman</vt:lpstr>
      <vt:lpstr>Wingdings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Arbeits- und Sozialverhalten</dc:title>
  <dc:creator>Heinz Bayer</dc:creator>
  <cp:lastModifiedBy>Thilo Hartmann</cp:lastModifiedBy>
  <cp:revision>337</cp:revision>
  <cp:lastPrinted>2019-10-18T09:15:53Z</cp:lastPrinted>
  <dcterms:created xsi:type="dcterms:W3CDTF">2012-03-08T16:17:28Z</dcterms:created>
  <dcterms:modified xsi:type="dcterms:W3CDTF">2020-11-08T11:16:02Z</dcterms:modified>
</cp:coreProperties>
</file>